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59" r:id="rId6"/>
    <p:sldId id="266" r:id="rId7"/>
    <p:sldId id="267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E3328-BF75-4002-93DA-26C16A6C0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DDA6A5-F51D-40CD-8515-1064C31A3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A11113-86BA-4A4D-BA19-7988ED64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9E748C-1A32-4B75-AE60-34304F18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F9738A-EB4B-4544-80CF-D0A67251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8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EE89D-2021-40FA-97BE-C5EB1CBE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63F4FC9-E7B7-437B-BA1D-B8A11B13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5D771F-4B35-41CC-9B2D-3E49711F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76C12B9-08B0-4E77-8320-0BBD21AE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082F381-2F48-4719-B49B-76153107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F926C6-9D79-4E26-807E-3C639A082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4813AFD-E2D6-4CFF-A499-4194E2FFC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BECCE90-57A8-42A2-81D6-4C721A9C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32D275-B313-4249-9D03-692AE778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66B6EC5-7504-447B-9E33-6AEF71507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2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C4B81-7948-4364-8F23-3FB2AD02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DACCC8-ED36-4792-BD3A-E30DC138E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029C7C-B33C-4838-B022-440383F7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72C0DA9-72F1-415C-80DB-16968F64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EA1C67F-6A02-49F9-BD1C-3BEBF543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4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AFE37-18B5-4E22-B136-A40E6C00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2430A0E-D6E7-429B-B199-E7BD1AB74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9A1B4B-7B2A-4BDC-88E0-97CFD320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93612C8-06AE-4C42-BF8B-6A77E63E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FB966D-C2B6-4E9B-AD3C-834E9F79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9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98BF8-1302-484A-A131-9C6727E0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FBAB05-1E56-4B10-A1FA-EC9ABF878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812F01D-B3A0-44D4-8873-6E5A0F2C8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FE5083A-B62C-49EA-973A-B987D461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81D720-4CBC-40C5-A1E4-DF4E128D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30C08C4-7803-4961-96A7-D2A0DA3C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5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8847D-7217-47DB-BF37-3AE7F131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64E478-7AF0-40E0-BA02-85A5BF85A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66D9B92-0EBC-4D1A-9A9C-8D5BF8DB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84DDA2C-009C-440B-95EE-06270F190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2AE33C-2B9F-443D-BAB1-A4DEC5B46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6EDFD0E-525E-4ADF-95B5-E24734B4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0789F90-1C1A-4A03-8427-3803EFD1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A7C03C4-33CF-4985-B1A2-700B7EC5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9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CDD97-D824-446A-909C-04C0DA75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CF0224C-3DEB-4CB5-B6B6-38C6653A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24A9248-9020-4F3B-8C50-BD00AC85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4D6D50E-85F3-4875-BA42-171D30B4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15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ED15094-6B88-4CC9-86E8-D2A91DCB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7B16E59-E9BD-41FF-A6B7-CA86DC90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CBB943F-9BBF-4794-AD50-87AE5B4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2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C86D8-E9EB-44BF-938B-4E08748B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2B7769-9303-4B51-9A2E-251B7B840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E5B694-8F39-4567-B67A-A52105159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368597E-B8FF-468B-8966-0867B6EF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86E1397-4AB2-410F-A7E7-41E28DD6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6B6C071-9D27-4164-ADA0-0A3526BF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8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A9A71-FC7F-4B47-984F-3B23B2A9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B650087-5F0E-4E0B-8F49-C4FBF729C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C25FBE3-49E6-4C51-BF08-999398FD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4D26681-28D4-4981-8349-3EDABCF71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6EAD4B9-78D2-40D9-B92B-17928412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CA536E7-4D3B-4B68-B4DC-3488B777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4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FF0C86E-BE70-455A-B13A-8EDBAF85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35B636F-CFB0-4825-BCDA-74348D72E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1D711A-7E72-44E2-9FCE-6EF16C535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D15ED-C936-4CBE-A82E-33797D3229F6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AD1D71-0E23-4B25-88E3-2CBEE629E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09A8BB7-98E3-4B0A-A979-9D1B6257C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11C8D-104B-4844-B1EA-7A54C59858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2D3CA0-C16A-4AE7-90A5-3430E52CE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pt-PT" sz="4100" dirty="0">
                <a:solidFill>
                  <a:srgbClr val="000000"/>
                </a:solidFill>
              </a:rPr>
              <a:t>Controlador</a:t>
            </a:r>
            <a:r>
              <a:rPr lang="en-US" sz="4100" dirty="0">
                <a:solidFill>
                  <a:srgbClr val="000000"/>
                </a:solidFill>
              </a:rPr>
              <a:t> de </a:t>
            </a:r>
            <a:r>
              <a:rPr lang="pt-PT" sz="4100" dirty="0">
                <a:solidFill>
                  <a:srgbClr val="000000"/>
                </a:solidFill>
              </a:rPr>
              <a:t>Semáforos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C535DA-2D87-4BD2-B77A-7BA9B37B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pt-PT" sz="1800" dirty="0">
                <a:solidFill>
                  <a:srgbClr val="000000"/>
                </a:solidFill>
              </a:rPr>
              <a:t>Realizado</a:t>
            </a:r>
            <a:r>
              <a:rPr lang="en-US" sz="1800" dirty="0">
                <a:solidFill>
                  <a:srgbClr val="000000"/>
                </a:solidFill>
              </a:rPr>
              <a:t> por: Pedro Sousa e Leonardo Hügens</a:t>
            </a: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1C740D-4AE7-48B6-BB22-B47ACD1C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063025"/>
            <a:ext cx="4141760" cy="164634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440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interior, branco, vídeo, wii&#10;&#10;Descrição gerada automaticamente">
            <a:extLst>
              <a:ext uri="{FF2B5EF4-FFF2-40B4-BE49-F238E27FC236}">
                <a16:creationId xmlns:a16="http://schemas.microsoft.com/office/drawing/2014/main" id="{9E4221B8-A696-495E-BB8C-2158CBF6A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1" y="1351469"/>
            <a:ext cx="7437576" cy="41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97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Posição de Conteúdo 4">
            <a:extLst>
              <a:ext uri="{FF2B5EF4-FFF2-40B4-BE49-F238E27FC236}">
                <a16:creationId xmlns:a16="http://schemas.microsoft.com/office/drawing/2014/main" id="{E538C6B5-8C5D-4B62-B3DE-254C6E55B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327" y="1253331"/>
            <a:ext cx="7291644" cy="4351338"/>
          </a:xfrm>
        </p:spPr>
      </p:pic>
    </p:spTree>
    <p:extLst>
      <p:ext uri="{BB962C8B-B14F-4D97-AF65-F5344CB8AC3E}">
        <p14:creationId xmlns:p14="http://schemas.microsoft.com/office/powerpoint/2010/main" val="307607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Posição de Conteúdo 4">
            <a:extLst>
              <a:ext uri="{FF2B5EF4-FFF2-40B4-BE49-F238E27FC236}">
                <a16:creationId xmlns:a16="http://schemas.microsoft.com/office/drawing/2014/main" id="{AC266D64-260C-42DA-9692-D7E2AB9C5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046" y="1253331"/>
            <a:ext cx="7374205" cy="4351338"/>
          </a:xfrm>
        </p:spPr>
      </p:pic>
    </p:spTree>
    <p:extLst>
      <p:ext uri="{BB962C8B-B14F-4D97-AF65-F5344CB8AC3E}">
        <p14:creationId xmlns:p14="http://schemas.microsoft.com/office/powerpoint/2010/main" val="220358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Posição de Conteúdo 4" descr="Uma imagem com interior, captura de ecrã, diferente, computador&#10;&#10;Descrição gerada automaticamente">
            <a:extLst>
              <a:ext uri="{FF2B5EF4-FFF2-40B4-BE49-F238E27FC236}">
                <a16:creationId xmlns:a16="http://schemas.microsoft.com/office/drawing/2014/main" id="{E3BC06DF-CBBD-439F-99CA-5FED46F4E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7" y="1890395"/>
            <a:ext cx="5829184" cy="3278915"/>
          </a:xfrm>
        </p:spPr>
      </p:pic>
      <p:pic>
        <p:nvPicPr>
          <p:cNvPr id="6" name="Imagem 5" descr="Uma imagem com interior, captura de ecrã, diferente, computador&#10;&#10;Descrição gerada automaticamente">
            <a:extLst>
              <a:ext uri="{FF2B5EF4-FFF2-40B4-BE49-F238E27FC236}">
                <a16:creationId xmlns:a16="http://schemas.microsoft.com/office/drawing/2014/main" id="{45AA04CB-5AFF-4DB4-A0A9-68D30C305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40" y="1878951"/>
            <a:ext cx="5829183" cy="3278915"/>
          </a:xfrm>
          <a:prstGeom prst="rect">
            <a:avLst/>
          </a:prstGeom>
        </p:spPr>
      </p:pic>
      <p:sp>
        <p:nvSpPr>
          <p:cNvPr id="14" name="Título 3">
            <a:extLst>
              <a:ext uri="{FF2B5EF4-FFF2-40B4-BE49-F238E27FC236}">
                <a16:creationId xmlns:a16="http://schemas.microsoft.com/office/drawing/2014/main" id="{1FAF2B83-322D-4508-A835-222AEA2C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007" y="639211"/>
            <a:ext cx="3404937" cy="9830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Alpha_0.3</a:t>
            </a:r>
          </a:p>
        </p:txBody>
      </p:sp>
    </p:spTree>
    <p:extLst>
      <p:ext uri="{BB962C8B-B14F-4D97-AF65-F5344CB8AC3E}">
        <p14:creationId xmlns:p14="http://schemas.microsoft.com/office/powerpoint/2010/main" val="249970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interior, computador, diferente&#10;&#10;Descrição gerada automaticamente">
            <a:extLst>
              <a:ext uri="{FF2B5EF4-FFF2-40B4-BE49-F238E27FC236}">
                <a16:creationId xmlns:a16="http://schemas.microsoft.com/office/drawing/2014/main" id="{3CDC9119-050F-4F51-A939-87A395FC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4" y="1552671"/>
            <a:ext cx="6671390" cy="37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8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0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239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Alpha_0.4</a:t>
            </a: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0.4OP">
            <a:hlinkClick r:id="" action="ppaction://media"/>
            <a:extLst>
              <a:ext uri="{FF2B5EF4-FFF2-40B4-BE49-F238E27FC236}">
                <a16:creationId xmlns:a16="http://schemas.microsoft.com/office/drawing/2014/main" id="{88FB8559-EE4B-4BAC-ACD1-A9F7533EB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18" y="967247"/>
            <a:ext cx="8752901" cy="49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1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Alpha_0.5,0.6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76B0A5F-E286-44AD-AD68-2F9A014A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19" y="294359"/>
            <a:ext cx="6087325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8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D319001-D0AB-4DB3-B149-E08BAC09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Alpha_0.6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020-07-08_17-00-47">
            <a:hlinkClick r:id="" action="ppaction://media"/>
            <a:extLst>
              <a:ext uri="{FF2B5EF4-FFF2-40B4-BE49-F238E27FC236}">
                <a16:creationId xmlns:a16="http://schemas.microsoft.com/office/drawing/2014/main" id="{8D4D42BF-F837-4E54-ABEF-31E9837A7F14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931" r="15385"/>
          <a:stretch/>
        </p:blipFill>
        <p:spPr>
          <a:xfrm>
            <a:off x="299334" y="880811"/>
            <a:ext cx="7240905" cy="52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35</Words>
  <Application>Microsoft Office PowerPoint</Application>
  <PresentationFormat>Ecrã Panorâmico</PresentationFormat>
  <Paragraphs>10</Paragraphs>
  <Slides>9</Slides>
  <Notes>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Controlador de Semáforos</vt:lpstr>
      <vt:lpstr>Alpha_0.1</vt:lpstr>
      <vt:lpstr>Alpha_0.2</vt:lpstr>
      <vt:lpstr>Alpha_0.2</vt:lpstr>
      <vt:lpstr>Alpha_0.3</vt:lpstr>
      <vt:lpstr>Alpha_0.3</vt:lpstr>
      <vt:lpstr>Alpha_0.4</vt:lpstr>
      <vt:lpstr>Alpha_0.5,0.6</vt:lpstr>
      <vt:lpstr>Alpha_0.6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Controlador de Semáforos</dc:title>
  <dc:creator>Pedro Alexandre Silva de Sousa</dc:creator>
  <cp:lastModifiedBy>Leonardo Hügens</cp:lastModifiedBy>
  <cp:revision>2</cp:revision>
  <dcterms:created xsi:type="dcterms:W3CDTF">2020-07-08T14:50:21Z</dcterms:created>
  <dcterms:modified xsi:type="dcterms:W3CDTF">2020-07-08T16:06:02Z</dcterms:modified>
</cp:coreProperties>
</file>